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2" r:id="rId2"/>
    <p:sldId id="263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D8B7"/>
    <a:srgbClr val="A09D79"/>
    <a:srgbClr val="AD5C4D"/>
    <a:srgbClr val="543E35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12/19/2022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2F2736-8739-E292-B864-7F04043F6617}"/>
              </a:ext>
            </a:extLst>
          </p:cNvPr>
          <p:cNvSpPr/>
          <p:nvPr/>
        </p:nvSpPr>
        <p:spPr>
          <a:xfrm>
            <a:off x="1641284" y="5427676"/>
            <a:ext cx="4245430" cy="849085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অতএব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আছি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33691-8774-C751-A55E-4FD099F3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06" y="323942"/>
            <a:ext cx="4003736" cy="4807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7FA34B-27DB-7395-25EA-00DB509C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459" y="323942"/>
            <a:ext cx="4071257" cy="59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0B43-2FC6-DBFA-2920-C8265C1C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FDBE1-8C88-4D39-6BA3-537373DF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95A7192-5C8B-4C2B-AD8B-19E2D6B85F9C}"/>
              </a:ext>
            </a:extLst>
          </p:cNvPr>
          <p:cNvSpPr/>
          <p:nvPr/>
        </p:nvSpPr>
        <p:spPr>
          <a:xfrm>
            <a:off x="4553339" y="447869"/>
            <a:ext cx="2369975" cy="741597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ধারণাতত্ত্ব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4460790-0A76-712B-9FE7-DF6FD5727675}"/>
              </a:ext>
            </a:extLst>
          </p:cNvPr>
          <p:cNvSpPr/>
          <p:nvPr/>
        </p:nvSpPr>
        <p:spPr>
          <a:xfrm>
            <a:off x="4945223" y="1947812"/>
            <a:ext cx="2453953" cy="659301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কৃত্রিম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870B6E9B-C5B4-250A-23B1-FB2046E26E1A}"/>
              </a:ext>
            </a:extLst>
          </p:cNvPr>
          <p:cNvSpPr/>
          <p:nvPr/>
        </p:nvSpPr>
        <p:spPr>
          <a:xfrm>
            <a:off x="9151464" y="1989007"/>
            <a:ext cx="2369976" cy="57691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সহজাত</a:t>
            </a:r>
            <a:r>
              <a:rPr lang="en-US" sz="24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endParaRPr lang="en-US" sz="2400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CE35E7E-A23B-3850-FF04-559F1FA7CB7B}"/>
              </a:ext>
            </a:extLst>
          </p:cNvPr>
          <p:cNvSpPr/>
          <p:nvPr/>
        </p:nvSpPr>
        <p:spPr>
          <a:xfrm>
            <a:off x="670560" y="1989007"/>
            <a:ext cx="2519267" cy="57691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আগন্তুক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4F4858-0906-EF6B-3DC8-4BD8360F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3" y="3245360"/>
            <a:ext cx="2286000" cy="2627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F4B60A-3C93-23DF-DC63-36822222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1086"/>
            <a:ext cx="1916601" cy="25811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B9D90D-FA23-446F-5A93-E16C7ABE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350" y="3181086"/>
            <a:ext cx="1859269" cy="25811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4E82EB-82FA-F88A-B591-E022D296B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78805" y="3088433"/>
            <a:ext cx="1942633" cy="2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iley Face 7">
            <a:extLst>
              <a:ext uri="{FF2B5EF4-FFF2-40B4-BE49-F238E27FC236}">
                <a16:creationId xmlns:a16="http://schemas.microsoft.com/office/drawing/2014/main" id="{1A44A6C3-4243-A075-9D19-472EE6884679}"/>
              </a:ext>
            </a:extLst>
          </p:cNvPr>
          <p:cNvSpPr/>
          <p:nvPr/>
        </p:nvSpPr>
        <p:spPr>
          <a:xfrm>
            <a:off x="3331029" y="1007707"/>
            <a:ext cx="6008913" cy="503853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{06CFC778-D738-43EA-8819-5581A2B73744}tf11964407_win32</Template>
  <TotalTime>40</TotalTime>
  <Words>23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Gill Sans Nova</vt:lpstr>
      <vt:lpstr>Gill Sans Nova Light</vt:lpstr>
      <vt:lpstr>Kalpurush</vt:lpstr>
      <vt:lpstr>Sagona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sanjibruidas91@gmail.com</dc:creator>
  <cp:lastModifiedBy>sanjibruidas91@gmail.com</cp:lastModifiedBy>
  <cp:revision>1</cp:revision>
  <dcterms:created xsi:type="dcterms:W3CDTF">2022-12-19T19:58:30Z</dcterms:created>
  <dcterms:modified xsi:type="dcterms:W3CDTF">2022-12-19T20:39:25Z</dcterms:modified>
</cp:coreProperties>
</file>